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2" r:id="rId6"/>
    <p:sldId id="273" r:id="rId7"/>
  </p:sldIdLst>
  <p:sldSz cx="9144000" cy="6858000" type="screen4x3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DC553D2-C097-499B-8DD6-DBB23E2AAF99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4A4C2A4-3298-4FA6-837F-D01C9A636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6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4C2A4-3298-4FA6-837F-D01C9A636E3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6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0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3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84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29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2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42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57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69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93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40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1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26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797152"/>
            <a:ext cx="8136904" cy="133536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1"/>
                </a:solidFill>
              </a:rPr>
              <a:t>ASSEMBLEA  DEI  DELEGATI  DI  SEZIONE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20 Marzo 2022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2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28086"/>
            <a:ext cx="3709026" cy="370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1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/>
              <a:t>Assemblea dei Delegati di Sezione - 20 Marzo 2022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99" y="1412776"/>
            <a:ext cx="8389565" cy="532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0" y="98072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ANDAMENTO ISCRITTI ANNI 2014 - 2021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- </a:t>
            </a:r>
            <a:r>
              <a:rPr lang="it-IT" sz="2000" b="1" dirty="0"/>
              <a:t>2</a:t>
            </a:r>
            <a:r>
              <a:rPr lang="it-IT" sz="2000" b="1" dirty="0" smtClean="0"/>
              <a:t>0 Marzo 2022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7350"/>
            <a:ext cx="8794470" cy="3789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67544" y="587901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NOTA: </a:t>
            </a:r>
            <a:r>
              <a:rPr lang="it-IT" dirty="0" smtClean="0"/>
              <a:t>Aumento totale iscritti rispetto anni precedenti in parte dovuto a nuovi aggregati (+ 28) ma anche al recupero di alcuni Soci e l’inserimento di nuovi 30 Alpini.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08467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ANDAMENTO ISCRITTI ANNI 2014 - 2021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- 20 Marzo 2022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7" y="1556792"/>
            <a:ext cx="6791325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0" y="110649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DISTRIBUZIONE IN PERCENTUALE GIORNATE UOMO NUCLEO P.C. ANNO 2021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602302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NOTA: </a:t>
            </a:r>
            <a:r>
              <a:rPr lang="it-IT" dirty="0" smtClean="0"/>
              <a:t>Giornate Uomo sviluppate dai volontari anche quest’anno sopra la media causa «Emergenza sanitaria </a:t>
            </a:r>
            <a:r>
              <a:rPr lang="it-IT" dirty="0" err="1" smtClean="0"/>
              <a:t>Covid</a:t>
            </a:r>
            <a:r>
              <a:rPr lang="it-IT" dirty="0" smtClean="0"/>
              <a:t> 19»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8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- 20 Marzo 2022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0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200"/>
                </a:solidFill>
              </a:rPr>
              <a:t>LIBRO VERDE 2020</a:t>
            </a:r>
            <a:endParaRPr lang="it-IT" sz="2800" b="1" dirty="0">
              <a:solidFill>
                <a:srgbClr val="008200"/>
              </a:solidFill>
            </a:endParaRPr>
          </a:p>
        </p:txBody>
      </p:sp>
      <p:pic>
        <p:nvPicPr>
          <p:cNvPr id="10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1778"/>
            <a:ext cx="9143999" cy="4313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2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- 20 Marzo 2022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0" y="1268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200"/>
                </a:solidFill>
              </a:rPr>
              <a:t>LIBRO VERDE 2021</a:t>
            </a:r>
            <a:endParaRPr lang="it-IT" sz="2800" b="1" dirty="0">
              <a:solidFill>
                <a:srgbClr val="008200"/>
              </a:solidFill>
            </a:endParaRPr>
          </a:p>
        </p:txBody>
      </p:sp>
      <p:pic>
        <p:nvPicPr>
          <p:cNvPr id="10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3224"/>
            <a:ext cx="8832512" cy="417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73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259</TotalTime>
  <Words>132</Words>
  <Application>Microsoft Office PowerPoint</Application>
  <PresentationFormat>Presentazione su schermo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Assemblea dei Delegati di Sezione - 20 Marzo 2022</vt:lpstr>
      <vt:lpstr>Assemblea dei Delegati di Sezione - 20 Marzo 2022</vt:lpstr>
      <vt:lpstr>Assemblea dei Delegati di Sezione - 20 Marzo 2022</vt:lpstr>
      <vt:lpstr>Assemblea dei Delegati di Sezione - 20 Marzo 2022</vt:lpstr>
      <vt:lpstr>Assemblea dei Delegati di Sezione - 20 Marzo 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29</cp:revision>
  <cp:lastPrinted>2021-05-26T11:51:46Z</cp:lastPrinted>
  <dcterms:created xsi:type="dcterms:W3CDTF">2021-05-24T10:14:44Z</dcterms:created>
  <dcterms:modified xsi:type="dcterms:W3CDTF">2023-02-13T15:48:01Z</dcterms:modified>
</cp:coreProperties>
</file>